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ormorant Bold" panose="020B0600000101010101" charset="0"/>
      <p:bold r:id="rId11"/>
    </p:embeddedFont>
    <p:embeddedFont>
      <p:font typeface="Cormorant SemiBold" panose="020B0600000101010101" charset="0"/>
      <p:bold r:id="rId12"/>
    </p:embeddedFont>
    <p:embeddedFont>
      <p:font typeface="Pretendard Light" panose="02000403000000020004" pitchFamily="2" charset="-127"/>
      <p:regular r:id="rId13"/>
    </p:embeddedFont>
    <p:embeddedFont>
      <p:font typeface="Pretendard Medium" panose="02000603000000020004" pitchFamily="2" charset="-127"/>
      <p:regular r:id="rId14"/>
      <p:bold r:id="rId15"/>
    </p:embeddedFont>
    <p:embeddedFont>
      <p:font typeface="Pretendard SemiBold" panose="02000703000000020004" pitchFamily="2" charset="-127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65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8.png"/><Relationship Id="rId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image" Target="../media/image11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7.png"/><Relationship Id="rId7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2.png"/><Relationship Id="rId5" Type="http://schemas.openxmlformats.org/officeDocument/2006/relationships/image" Target="../media/image7.png"/><Relationship Id="rId10" Type="http://schemas.openxmlformats.org/officeDocument/2006/relationships/image" Target="../media/image21.png"/><Relationship Id="rId4" Type="http://schemas.openxmlformats.org/officeDocument/2006/relationships/image" Target="../media/image6.png"/><Relationship Id="rId9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E0387D-732B-4BA2-8F90-DC26EDD174CC}"/>
              </a:ext>
            </a:extLst>
          </p:cNvPr>
          <p:cNvSpPr/>
          <p:nvPr/>
        </p:nvSpPr>
        <p:spPr>
          <a:xfrm>
            <a:off x="0" y="-6350"/>
            <a:ext cx="18288000" cy="10287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963400" y="4013200"/>
            <a:ext cx="9652000" cy="2273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3000" y="495300"/>
            <a:ext cx="1689100" cy="9283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300" y="304800"/>
            <a:ext cx="15836900" cy="9664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92400" y="4318000"/>
            <a:ext cx="825500" cy="16383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2400" y="5130800"/>
            <a:ext cx="13525500" cy="254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536700" y="2362200"/>
            <a:ext cx="10147300" cy="154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66400"/>
              </a:lnSpc>
            </a:pPr>
            <a:r>
              <a:rPr lang="en-US" sz="15300" b="0" i="0" u="none" strike="noStrike" spc="-200">
                <a:solidFill>
                  <a:srgbClr val="595042"/>
                </a:solidFill>
                <a:latin typeface="Cormorant SemiBold"/>
              </a:rPr>
              <a:t>Subject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300" y="304800"/>
            <a:ext cx="317500" cy="96647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242800" y="9029700"/>
            <a:ext cx="34544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6040"/>
              </a:lnSpc>
            </a:pPr>
            <a:r>
              <a:rPr lang="en-US" sz="1800" b="0" i="0" u="none" strike="noStrike" spc="100">
                <a:solidFill>
                  <a:srgbClr val="595042"/>
                </a:solidFill>
                <a:latin typeface="Pretendard Medium"/>
              </a:rPr>
              <a:t>Presenter. Hong Gildong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01800" y="5384800"/>
            <a:ext cx="5715000" cy="584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6040"/>
              </a:lnSpc>
            </a:pPr>
            <a:r>
              <a:rPr lang="en-US" sz="3300" b="0" i="0" u="none" strike="noStrike">
                <a:solidFill>
                  <a:srgbClr val="595042"/>
                </a:solidFill>
                <a:latin typeface="Pretendard Medium"/>
              </a:rPr>
              <a:t>-Subheading-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081500" y="4203700"/>
            <a:ext cx="533400" cy="18923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16814800" y="8851900"/>
            <a:ext cx="1206500" cy="7239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1400" b="0" i="0" u="none" strike="noStrike">
                <a:solidFill>
                  <a:srgbClr val="595042"/>
                </a:solidFill>
                <a:latin typeface="Cormorant Bold"/>
              </a:rPr>
              <a:t>CATS</a:t>
            </a:r>
          </a:p>
        </p:txBody>
      </p:sp>
      <p:sp>
        <p:nvSpPr>
          <p:cNvPr id="14" name="TextBox 14"/>
          <p:cNvSpPr txBox="1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1300"/>
              </a:lnSpc>
            </a:pPr>
            <a:r>
              <a:rPr lang="en-US" sz="1700" b="0" i="0" u="none" strike="noStrike">
                <a:solidFill>
                  <a:srgbClr val="595042"/>
                </a:solidFill>
                <a:latin typeface="Cormorant Bold"/>
              </a:rPr>
              <a:t>2025.03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82FA4950-9B06-4A5F-B720-DC7D7D7C20DB}"/>
              </a:ext>
            </a:extLst>
          </p:cNvPr>
          <p:cNvSpPr/>
          <p:nvPr/>
        </p:nvSpPr>
        <p:spPr>
          <a:xfrm>
            <a:off x="0" y="-6350"/>
            <a:ext cx="18288000" cy="10287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95300"/>
            <a:ext cx="16116300" cy="9283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4254500"/>
            <a:ext cx="8064500" cy="57150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663700" y="2387600"/>
            <a:ext cx="6273800" cy="151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8500" b="0" i="0" u="none" strike="noStrike">
                <a:solidFill>
                  <a:srgbClr val="595042"/>
                </a:solidFill>
                <a:latin typeface="Cormorant Bold"/>
              </a:rPr>
              <a:t>CONTENTS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55600" y="4394200"/>
            <a:ext cx="29718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1300"/>
              </a:lnSpc>
            </a:pPr>
            <a:r>
              <a:rPr lang="ko-KR" sz="2200" b="0" i="0" u="none" strike="noStrike">
                <a:solidFill>
                  <a:srgbClr val="595042"/>
                </a:solidFill>
                <a:ea typeface="Pretendard Medium"/>
              </a:rPr>
              <a:t>가나다라마바사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3900" y="4368800"/>
            <a:ext cx="1625600" cy="4572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817100" y="4432300"/>
            <a:ext cx="1219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Chapter 01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17300" y="4597400"/>
            <a:ext cx="16256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3055600" y="5194300"/>
            <a:ext cx="29718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1300"/>
              </a:lnSpc>
            </a:pPr>
            <a:r>
              <a:rPr lang="ko-KR" sz="2200" b="0" i="0" u="none" strike="noStrike">
                <a:solidFill>
                  <a:srgbClr val="595042"/>
                </a:solidFill>
                <a:ea typeface="Pretendard Medium"/>
              </a:rPr>
              <a:t>나다라마바사아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13900" y="5207000"/>
            <a:ext cx="1625600" cy="4572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9867900" y="5270500"/>
            <a:ext cx="11049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Chapter 02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17300" y="5435600"/>
            <a:ext cx="1625600" cy="127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3055600" y="6070600"/>
            <a:ext cx="29718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1300"/>
              </a:lnSpc>
            </a:pPr>
            <a:r>
              <a:rPr lang="ko-KR" sz="2200" b="0" i="0" u="none" strike="noStrike">
                <a:solidFill>
                  <a:srgbClr val="595042"/>
                </a:solidFill>
                <a:ea typeface="Pretendard Medium"/>
              </a:rPr>
              <a:t>다라마바사아자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3900" y="6045200"/>
            <a:ext cx="1625600" cy="4572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9817100" y="6108700"/>
            <a:ext cx="1219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Chapter 03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17300" y="6273800"/>
            <a:ext cx="1625600" cy="127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3055600" y="6870700"/>
            <a:ext cx="29718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1300"/>
              </a:lnSpc>
            </a:pPr>
            <a:r>
              <a:rPr lang="ko-KR" sz="2200" b="0" i="0" u="none" strike="noStrike">
                <a:solidFill>
                  <a:srgbClr val="595042"/>
                </a:solidFill>
                <a:ea typeface="Pretendard Medium"/>
              </a:rPr>
              <a:t>라마바사아자차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3900" y="6883400"/>
            <a:ext cx="1625600" cy="4572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9817100" y="6946900"/>
            <a:ext cx="1219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Chapter 04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17300" y="7112000"/>
            <a:ext cx="1625600" cy="127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13055600" y="7759700"/>
            <a:ext cx="29718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1300"/>
              </a:lnSpc>
            </a:pPr>
            <a:r>
              <a:rPr lang="ko-KR" sz="2200" b="0" i="0" u="none" strike="noStrike">
                <a:solidFill>
                  <a:srgbClr val="595042"/>
                </a:solidFill>
                <a:ea typeface="Pretendard Medium"/>
              </a:rPr>
              <a:t>마바사아자차카</a:t>
            </a:r>
          </a:p>
        </p:txBody>
      </p:sp>
      <p:pic>
        <p:nvPicPr>
          <p:cNvPr id="23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3900" y="7721600"/>
            <a:ext cx="1625600" cy="457200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9817100" y="7785100"/>
            <a:ext cx="1219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Chapter 05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17300" y="7950200"/>
            <a:ext cx="1625600" cy="12700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13055600" y="8597900"/>
            <a:ext cx="29718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1300"/>
              </a:lnSpc>
            </a:pPr>
            <a:r>
              <a:rPr lang="en-US" sz="2200" b="0" i="0" u="none" strike="noStrike">
                <a:solidFill>
                  <a:srgbClr val="595042"/>
                </a:solidFill>
                <a:latin typeface="Pretendard Medium"/>
              </a:rPr>
              <a:t>Strategy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3900" y="8572500"/>
            <a:ext cx="1625600" cy="457200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17300" y="8788400"/>
            <a:ext cx="1625600" cy="12700"/>
          </a:xfrm>
          <a:prstGeom prst="rect">
            <a:avLst/>
          </a:prstGeom>
        </p:spPr>
      </p:pic>
      <p:sp>
        <p:nvSpPr>
          <p:cNvPr id="29" name="TextBox 29"/>
          <p:cNvSpPr txBox="1"/>
          <p:nvPr/>
        </p:nvSpPr>
        <p:spPr>
          <a:xfrm>
            <a:off x="9817100" y="8623300"/>
            <a:ext cx="1219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Chapter 06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147300" y="2794000"/>
            <a:ext cx="58928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41100"/>
              </a:lnSpc>
            </a:pP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프레젠테이션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주제에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대한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구체적인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설명을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작성해주세요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. </a:t>
            </a:r>
          </a:p>
          <a:p>
            <a:pPr lvl="0" algn="r">
              <a:lnSpc>
                <a:spcPct val="141100"/>
              </a:lnSpc>
            </a:pP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주요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키워드와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궁극적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목적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문장을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0" i="0" u="none" strike="noStrike">
                <a:solidFill>
                  <a:srgbClr val="595042"/>
                </a:solidFill>
                <a:ea typeface="Pretendard Light"/>
              </a:rPr>
              <a:t>기재해주세요</a:t>
            </a:r>
            <a:r>
              <a:rPr lang="en-US" sz="1800" b="0" i="0" u="none" strike="noStrike">
                <a:solidFill>
                  <a:srgbClr val="595042"/>
                </a:solidFill>
                <a:latin typeface="Pretendard Light"/>
              </a:rPr>
              <a:t>.</a:t>
            </a:r>
          </a:p>
        </p:txBody>
      </p:sp>
      <p:pic>
        <p:nvPicPr>
          <p:cNvPr id="31" name="Pictur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5346700" y="5689600"/>
            <a:ext cx="6667500" cy="12700"/>
          </a:xfrm>
          <a:prstGeom prst="rect">
            <a:avLst/>
          </a:prstGeom>
        </p:spPr>
      </p:pic>
      <p:pic>
        <p:nvPicPr>
          <p:cNvPr id="32" name="Picture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8300" y="304800"/>
            <a:ext cx="317500" cy="9664700"/>
          </a:xfrm>
          <a:prstGeom prst="rect">
            <a:avLst/>
          </a:prstGeom>
        </p:spPr>
      </p:pic>
      <p:pic>
        <p:nvPicPr>
          <p:cNvPr id="33" name="Picture 3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081500" y="4203700"/>
            <a:ext cx="533400" cy="1892300"/>
          </a:xfrm>
          <a:prstGeom prst="rect">
            <a:avLst/>
          </a:prstGeom>
        </p:spPr>
      </p:pic>
      <p:pic>
        <p:nvPicPr>
          <p:cNvPr id="34" name="Picture 3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5400000">
            <a:off x="16814800" y="8851900"/>
            <a:ext cx="1206500" cy="723900"/>
          </a:xfrm>
          <a:prstGeom prst="rect">
            <a:avLst/>
          </a:prstGeom>
        </p:spPr>
      </p:pic>
      <p:grpSp>
        <p:nvGrpSpPr>
          <p:cNvPr id="35" name="Group 3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6" name="Picture 3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44600" y="1117600"/>
            <a:ext cx="13703300" cy="12700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4846300" y="965200"/>
            <a:ext cx="13970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700" b="0" i="0" u="none" strike="noStrike">
                <a:solidFill>
                  <a:srgbClr val="595042"/>
                </a:solidFill>
                <a:latin typeface="Cormorant Bold"/>
              </a:rPr>
              <a:t>Chapter 00</a:t>
            </a:r>
          </a:p>
        </p:txBody>
      </p:sp>
      <p:sp>
        <p:nvSpPr>
          <p:cNvPr id="38" name="TextBox 38"/>
          <p:cNvSpPr txBox="1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1400" b="0" i="0" u="none" strike="noStrike">
                <a:solidFill>
                  <a:srgbClr val="595042"/>
                </a:solidFill>
                <a:latin typeface="Cormorant Bold"/>
              </a:rPr>
              <a:t>CATS</a:t>
            </a:r>
          </a:p>
        </p:txBody>
      </p:sp>
      <p:sp>
        <p:nvSpPr>
          <p:cNvPr id="39" name="TextBox 39"/>
          <p:cNvSpPr txBox="1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1300"/>
              </a:lnSpc>
            </a:pPr>
            <a:r>
              <a:rPr lang="en-US" sz="1700" b="0" i="0" u="none" strike="noStrike">
                <a:solidFill>
                  <a:srgbClr val="595042"/>
                </a:solidFill>
                <a:latin typeface="Cormorant Bold"/>
              </a:rPr>
              <a:t>2025.03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150CCC67-1256-41FB-B534-03DDFF627FF8}"/>
              </a:ext>
            </a:extLst>
          </p:cNvPr>
          <p:cNvSpPr/>
          <p:nvPr/>
        </p:nvSpPr>
        <p:spPr>
          <a:xfrm>
            <a:off x="0" y="-6350"/>
            <a:ext cx="18288000" cy="10287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95300"/>
            <a:ext cx="16217900" cy="9283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300" y="304800"/>
            <a:ext cx="317500" cy="9664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81500" y="4203700"/>
            <a:ext cx="533400" cy="18923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600" y="1117600"/>
            <a:ext cx="13703300" cy="127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4846300" y="965200"/>
            <a:ext cx="13970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700" b="0" i="0" u="none" strike="noStrike">
                <a:solidFill>
                  <a:srgbClr val="595042"/>
                </a:solidFill>
                <a:latin typeface="Cormorant Bold"/>
              </a:rPr>
              <a:t>Chapter 01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>
            <a:off x="9309100" y="2095500"/>
            <a:ext cx="6921500" cy="71501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16814800" y="8851900"/>
            <a:ext cx="1206500" cy="7239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409700" y="4889500"/>
            <a:ext cx="75057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32800"/>
              </a:lnSpc>
            </a:pPr>
            <a:r>
              <a:rPr lang="en-US" sz="1800" b="0" i="0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35100" y="2082800"/>
            <a:ext cx="22225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4BFB7"/>
                </a:solidFill>
                <a:latin typeface="Cormorant Bold"/>
              </a:rPr>
              <a:t>Keywords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35100" y="2514600"/>
            <a:ext cx="7302500" cy="977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5500" b="0" i="0" u="none" strike="noStrike">
                <a:solidFill>
                  <a:srgbClr val="595042"/>
                </a:solidFill>
                <a:ea typeface="Pretendard SemiBold"/>
              </a:rPr>
              <a:t>가나다라마바사</a:t>
            </a:r>
          </a:p>
        </p:txBody>
      </p:sp>
      <p:sp>
        <p:nvSpPr>
          <p:cNvPr id="14" name="TextBox 14"/>
          <p:cNvSpPr txBox="1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1400" b="0" i="0" u="none" strike="noStrike">
                <a:solidFill>
                  <a:srgbClr val="595042"/>
                </a:solidFill>
                <a:latin typeface="Cormorant Bold"/>
              </a:rPr>
              <a:t>CATS</a:t>
            </a:r>
          </a:p>
        </p:txBody>
      </p:sp>
      <p:sp>
        <p:nvSpPr>
          <p:cNvPr id="15" name="TextBox 15"/>
          <p:cNvSpPr txBox="1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1300"/>
              </a:lnSpc>
            </a:pPr>
            <a:r>
              <a:rPr lang="en-US" sz="1700" b="0" i="0" u="none" strike="noStrike">
                <a:solidFill>
                  <a:srgbClr val="595042"/>
                </a:solidFill>
                <a:latin typeface="Cormorant Bold"/>
              </a:rPr>
              <a:t>2025.03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C461C23F-8F59-4B0A-A896-8CC6C1B65824}"/>
              </a:ext>
            </a:extLst>
          </p:cNvPr>
          <p:cNvSpPr/>
          <p:nvPr/>
        </p:nvSpPr>
        <p:spPr>
          <a:xfrm>
            <a:off x="0" y="-6350"/>
            <a:ext cx="18288000" cy="10287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95300"/>
            <a:ext cx="16217900" cy="9283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300" y="304800"/>
            <a:ext cx="317500" cy="9664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81500" y="4203700"/>
            <a:ext cx="533400" cy="18923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600" y="1117600"/>
            <a:ext cx="13703300" cy="127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4846300" y="965200"/>
            <a:ext cx="13970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700" b="0" i="0" u="none" strike="noStrike">
                <a:solidFill>
                  <a:srgbClr val="595042"/>
                </a:solidFill>
                <a:latin typeface="Cormorant Bold"/>
              </a:rPr>
              <a:t>Chapter 06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0500" y="2336800"/>
            <a:ext cx="5880100" cy="69469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16814800" y="8851900"/>
            <a:ext cx="1206500" cy="723900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5100" y="7454900"/>
            <a:ext cx="8572500" cy="127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5100" y="8356600"/>
            <a:ext cx="8572500" cy="12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5100" y="9271000"/>
            <a:ext cx="8572500" cy="127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5100" y="6553200"/>
            <a:ext cx="8572500" cy="127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5100" y="5651500"/>
            <a:ext cx="8572500" cy="12700"/>
          </a:xfrm>
          <a:prstGeom prst="rect">
            <a:avLst/>
          </a:prstGeom>
        </p:spPr>
      </p:pic>
      <p:grpSp>
        <p:nvGrpSpPr>
          <p:cNvPr id="17" name="Group 1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10">
            <a:alphaModFix amt="70000"/>
          </a:blip>
          <a:stretch>
            <a:fillRect/>
          </a:stretch>
        </p:blipFill>
        <p:spPr>
          <a:xfrm>
            <a:off x="1447800" y="5067300"/>
            <a:ext cx="1625600" cy="4572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638300" y="5130800"/>
            <a:ext cx="1219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Keyword 1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11">
            <a:alphaModFix amt="70000"/>
          </a:blip>
          <a:stretch>
            <a:fillRect/>
          </a:stretch>
        </p:blipFill>
        <p:spPr>
          <a:xfrm>
            <a:off x="1447800" y="5969000"/>
            <a:ext cx="1625600" cy="4572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1701800" y="6032500"/>
            <a:ext cx="11049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Keyword 2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10">
            <a:alphaModFix amt="70000"/>
          </a:blip>
          <a:stretch>
            <a:fillRect/>
          </a:stretch>
        </p:blipFill>
        <p:spPr>
          <a:xfrm>
            <a:off x="1447800" y="6870700"/>
            <a:ext cx="1625600" cy="457200"/>
          </a:xfrm>
          <a:prstGeom prst="rect">
            <a:avLst/>
          </a:prstGeom>
        </p:spPr>
      </p:pic>
      <p:sp>
        <p:nvSpPr>
          <p:cNvPr id="25" name="TextBox 25"/>
          <p:cNvSpPr txBox="1"/>
          <p:nvPr/>
        </p:nvSpPr>
        <p:spPr>
          <a:xfrm>
            <a:off x="1638300" y="6934200"/>
            <a:ext cx="1219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Keyword 3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7" name="Picture 27"/>
          <p:cNvPicPr>
            <a:picLocks noChangeAspect="1"/>
          </p:cNvPicPr>
          <p:nvPr/>
        </p:nvPicPr>
        <p:blipFill>
          <a:blip r:embed="rId10">
            <a:alphaModFix amt="70000"/>
          </a:blip>
          <a:stretch>
            <a:fillRect/>
          </a:stretch>
        </p:blipFill>
        <p:spPr>
          <a:xfrm>
            <a:off x="1447800" y="7772400"/>
            <a:ext cx="1625600" cy="457200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1638300" y="7835900"/>
            <a:ext cx="1219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Keyword 4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0" name="Picture 30"/>
          <p:cNvPicPr>
            <a:picLocks noChangeAspect="1"/>
          </p:cNvPicPr>
          <p:nvPr/>
        </p:nvPicPr>
        <p:blipFill>
          <a:blip r:embed="rId10">
            <a:alphaModFix amt="70000"/>
          </a:blip>
          <a:stretch>
            <a:fillRect/>
          </a:stretch>
        </p:blipFill>
        <p:spPr>
          <a:xfrm>
            <a:off x="1447800" y="8674100"/>
            <a:ext cx="1625600" cy="457200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1638300" y="8737600"/>
            <a:ext cx="1219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800" b="0" i="0" u="none" strike="noStrike" spc="-100">
                <a:solidFill>
                  <a:srgbClr val="595042"/>
                </a:solidFill>
                <a:latin typeface="Cormorant Bold"/>
              </a:rPr>
              <a:t>Keyword 5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289300" y="5105400"/>
            <a:ext cx="7023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프레젠테이션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전체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내용을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요약하고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 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결론을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제시해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보세요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. 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3289300" y="6007100"/>
            <a:ext cx="7023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핵심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내용을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정리하여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중요한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 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포인트를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다시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확인할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수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있도록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해요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3289300" y="6908800"/>
            <a:ext cx="69977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중요한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개념이나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메시지는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반복해서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전달하세요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. 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289300" y="7823200"/>
            <a:ext cx="69088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프레젠테이션을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통해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독자가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얻은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 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새로운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정보를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강조해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마무리하세요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3289300" y="8737600"/>
            <a:ext cx="69088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주제에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대한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설명을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간략하게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 </a:t>
            </a:r>
            <a:r>
              <a:rPr lang="ko-KR" sz="2000" b="0" i="0" u="none" strike="noStrike" spc="-100">
                <a:solidFill>
                  <a:srgbClr val="595042"/>
                </a:solidFill>
                <a:ea typeface="Pretendard Medium"/>
              </a:rPr>
              <a:t>입력해주세요</a:t>
            </a:r>
            <a:r>
              <a:rPr lang="en-US" sz="2000" b="0" i="0" u="none" strike="noStrike" spc="-100">
                <a:solidFill>
                  <a:srgbClr val="595042"/>
                </a:solidFill>
                <a:latin typeface="Pretendard Medium"/>
              </a:rPr>
              <a:t>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35100" y="2082800"/>
            <a:ext cx="44704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4BFB7"/>
                </a:solidFill>
                <a:latin typeface="Cormorant Bold"/>
              </a:rPr>
              <a:t>Please summarize the contents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35100" y="2514600"/>
            <a:ext cx="7302500" cy="977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5500" b="0" i="0" u="none" strike="noStrike">
                <a:solidFill>
                  <a:srgbClr val="595042"/>
                </a:solidFill>
                <a:latin typeface="Pretendard SemiBold"/>
              </a:rPr>
              <a:t>Strategy</a:t>
            </a:r>
          </a:p>
        </p:txBody>
      </p:sp>
      <p:sp>
        <p:nvSpPr>
          <p:cNvPr id="39" name="TextBox 39"/>
          <p:cNvSpPr txBox="1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1400" b="0" i="0" u="none" strike="noStrike">
                <a:solidFill>
                  <a:srgbClr val="595042"/>
                </a:solidFill>
                <a:latin typeface="Cormorant Bold"/>
              </a:rPr>
              <a:t>CATS</a:t>
            </a:r>
          </a:p>
        </p:txBody>
      </p:sp>
      <p:sp>
        <p:nvSpPr>
          <p:cNvPr id="40" name="TextBox 40"/>
          <p:cNvSpPr txBox="1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1300"/>
              </a:lnSpc>
            </a:pPr>
            <a:r>
              <a:rPr lang="en-US" sz="1700" b="0" i="0" u="none" strike="noStrike">
                <a:solidFill>
                  <a:srgbClr val="595042"/>
                </a:solidFill>
                <a:latin typeface="Cormorant Bold"/>
              </a:rPr>
              <a:t>2025.03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0BAC1121-9433-4D8B-A7DD-A1374151F412}"/>
              </a:ext>
            </a:extLst>
          </p:cNvPr>
          <p:cNvSpPr/>
          <p:nvPr/>
        </p:nvSpPr>
        <p:spPr>
          <a:xfrm>
            <a:off x="0" y="-6350"/>
            <a:ext cx="18288000" cy="10287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963400" y="4013200"/>
            <a:ext cx="9652000" cy="2273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3000" y="495300"/>
            <a:ext cx="1689100" cy="9283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300" y="304800"/>
            <a:ext cx="15836900" cy="9664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92400" y="4318000"/>
            <a:ext cx="825500" cy="16383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663700" y="2349500"/>
            <a:ext cx="9626600" cy="151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66400"/>
              </a:lnSpc>
            </a:pPr>
            <a:r>
              <a:rPr lang="en-US" sz="14900" b="0" i="0" u="none" strike="noStrike" spc="-200">
                <a:solidFill>
                  <a:srgbClr val="595042"/>
                </a:solidFill>
                <a:latin typeface="Cormorant SemiBold"/>
              </a:rPr>
              <a:t>Thank You!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300" y="304800"/>
            <a:ext cx="317500" cy="96647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36700" y="8382000"/>
            <a:ext cx="137414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10198100" y="8851900"/>
            <a:ext cx="9525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0833100" y="8470900"/>
            <a:ext cx="3060700" cy="279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6040"/>
              </a:lnSpc>
            </a:pPr>
            <a:r>
              <a:rPr lang="en-US" sz="1600" b="0" i="0" u="none" strike="noStrike">
                <a:solidFill>
                  <a:srgbClr val="595042"/>
                </a:solidFill>
                <a:latin typeface="Cormorant Bold"/>
              </a:rPr>
              <a:t>Presenter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23800" y="8864600"/>
            <a:ext cx="2463800" cy="419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56040"/>
              </a:lnSpc>
            </a:pPr>
            <a:r>
              <a:rPr lang="en-US" sz="2400" b="0" i="0" u="none" strike="noStrike">
                <a:solidFill>
                  <a:srgbClr val="595042"/>
                </a:solidFill>
                <a:latin typeface="Cormorant Bold"/>
              </a:rPr>
              <a:t>Hong Gildong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81500" y="4203700"/>
            <a:ext cx="533400" cy="18923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16814800" y="8851900"/>
            <a:ext cx="1206500" cy="7239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1400" b="0" i="0" u="none" strike="noStrike">
                <a:solidFill>
                  <a:srgbClr val="595042"/>
                </a:solidFill>
                <a:latin typeface="Cormorant Bold"/>
              </a:rPr>
              <a:t>CATS</a:t>
            </a:r>
          </a:p>
        </p:txBody>
      </p:sp>
      <p:sp>
        <p:nvSpPr>
          <p:cNvPr id="15" name="TextBox 15"/>
          <p:cNvSpPr txBox="1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1300"/>
              </a:lnSpc>
            </a:pPr>
            <a:r>
              <a:rPr lang="en-US" sz="1700" b="0" i="0" u="none" strike="noStrike">
                <a:solidFill>
                  <a:srgbClr val="595042"/>
                </a:solidFill>
                <a:latin typeface="Cormorant Bold"/>
              </a:rPr>
              <a:t>2025.03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120</Words>
  <Application>Microsoft Office PowerPoint</Application>
  <PresentationFormat>사용자 지정</PresentationFormat>
  <Paragraphs>49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Calibri</vt:lpstr>
      <vt:lpstr>Pretendard Light</vt:lpstr>
      <vt:lpstr>Pretendard Medium</vt:lpstr>
      <vt:lpstr>Pretendard SemiBold</vt:lpstr>
      <vt:lpstr>Arial</vt:lpstr>
      <vt:lpstr>Cormorant SemiBold</vt:lpstr>
      <vt:lpstr>Cormorant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3</cp:revision>
  <dcterms:created xsi:type="dcterms:W3CDTF">2006-08-16T00:00:00Z</dcterms:created>
  <dcterms:modified xsi:type="dcterms:W3CDTF">2025-02-28T05:21:03Z</dcterms:modified>
</cp:coreProperties>
</file>

<file path=docProps/thumbnail.jpeg>
</file>